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26" r:id="rId2"/>
    <p:sldId id="337" r:id="rId3"/>
    <p:sldId id="339" r:id="rId4"/>
    <p:sldId id="340" r:id="rId5"/>
    <p:sldId id="334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29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9900"/>
    <a:srgbClr val="FF0000"/>
    <a:srgbClr val="FEFEFE"/>
    <a:srgbClr val="E9C805"/>
    <a:srgbClr val="0307BD"/>
    <a:srgbClr val="D8E802"/>
    <a:srgbClr val="FF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7" autoAdjust="0"/>
    <p:restoredTop sz="84982" autoAdjust="0"/>
  </p:normalViewPr>
  <p:slideViewPr>
    <p:cSldViewPr>
      <p:cViewPr varScale="1">
        <p:scale>
          <a:sx n="62" d="100"/>
          <a:sy n="62" d="100"/>
        </p:scale>
        <p:origin x="1560" y="66"/>
      </p:cViewPr>
      <p:guideLst>
        <p:guide orient="horz" pos="2170"/>
        <p:guide pos="29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FABAC40-8E5E-4392-A608-B0FCAF566446}" type="datetimeFigureOut">
              <a:rPr lang="en-US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64F894-DBFC-46EF-BE21-0E474C0ECBB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DA494-64D4-4331-9CA9-2874F52109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D258E-E3AF-44F2-91CE-3CDCD9FD525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1D25-D4D1-469A-9170-18E58AA3707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B36D-F62C-4E68-8B98-60821C8B050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E95FE-5601-4D0F-92AB-F5DA7C621F9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914E-2D4F-4633-8C2B-0A96FBDCE1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C650-B8B8-43EB-9453-4798B35DDB1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752DB-2F81-4FFD-9F2D-935BC87C866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0638-2991-4CFA-BF8D-4E307CEAF83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CB40-7D2D-4E26-B39F-DFC522DDC02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C9F63-4E83-4EAC-B7D1-4496DCE2257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A4F7B8C-64DB-4530-A7C8-1645E76CFC1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6"/>
            <a:ext cx="9144000" cy="6847114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3855"/>
            <a:ext cx="7831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GIA LÂM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8846" y="2506879"/>
            <a:ext cx="8814668" cy="25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HÌNH: IN HÌNH LÁ CÂY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BÉ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1246841"/>
            <a:ext cx="14335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3538" y="595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500"/>
    </mc:Choice>
    <mc:Fallback xmlns="">
      <p:transition advTm="1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5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á Xanh ♫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5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38200" y="381000"/>
            <a:ext cx="591717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LÁ XANH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4750">
        <p:circle/>
      </p:transition>
    </mc:Choice>
    <mc:Fallback xmlns="">
      <p:transition spd="slow" advTm="547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2632"/>
          <a:stretch/>
        </p:blipFill>
        <p:spPr>
          <a:xfrm>
            <a:off x="4953000" y="228600"/>
            <a:ext cx="3810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613593"/>
            <a:ext cx="3619500" cy="1963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334" r="667" b="28667"/>
          <a:stretch/>
        </p:blipFill>
        <p:spPr>
          <a:xfrm>
            <a:off x="152400" y="381000"/>
            <a:ext cx="3924300" cy="158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200400"/>
            <a:ext cx="3810000" cy="2302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2133600"/>
            <a:ext cx="3771900" cy="230764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5725" y="5967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717" t="6250" r="21303" b="1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26128" y="457200"/>
            <a:ext cx="6891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195" y="1780639"/>
            <a:ext cx="3576718" cy="47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5795"/>
      </p:ext>
    </p:extLst>
  </p:cSld>
  <p:clrMapOvr>
    <a:masterClrMapping/>
  </p:clrMapOvr>
  <p:transition spd="med" advTm="173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08"/>
                            </p:stCondLst>
                            <p:childTnLst>
                              <p:par>
                                <p:cTn id="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40</Words>
  <Application>Microsoft Office PowerPoint</Application>
  <PresentationFormat>On-screen Show (4:3)</PresentationFormat>
  <Paragraphs>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201</cp:revision>
  <dcterms:created xsi:type="dcterms:W3CDTF">2009-08-06T07:33:00Z</dcterms:created>
  <dcterms:modified xsi:type="dcterms:W3CDTF">2022-02-09T15:08:49Z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77D48DDF57B74E48A494333C5A320934</vt:lpwstr>
  </property>
  <property fmtid="{D5CDD505-2E9C-101B-9397-08002B2CF9AE}" pid="3" name="KSOProductBuildVer">
    <vt:lpwstr>1033-11.2.0.10265</vt:lpwstr>
  </property>
</Properties>
</file>